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75" r:id="rId27"/>
    <p:sldId id="272" r:id="rId28"/>
    <p:sldId id="273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DD3A8D-C2FD-4F96-ACFC-A60CE5BFA61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4"/>
            <p14:sldId id="266"/>
            <p14:sldId id="267"/>
            <p14:sldId id="268"/>
            <p14:sldId id="269"/>
            <p14:sldId id="270"/>
            <p14:sldId id="271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75"/>
            <p14:sldId id="272"/>
            <p14:sldId id="273"/>
            <p14:sldId id="285"/>
          </p14:sldIdLst>
        </p14:section>
        <p14:section name="Раздел без заголовка" id="{019C972D-DF69-45C3-915C-76BBD903535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1904-D051-4D26-BD8C-58B8C611CD42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9D0AE-59A9-46DB-A435-7D5355184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5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D0AE-59A9-46DB-A435-7D53551843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0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7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9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0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5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2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4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9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3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2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3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35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C229-F1C2-4E25-AAFE-EFB85C01887E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65FF-03F7-4EAD-A15C-078916086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7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855" y="220717"/>
            <a:ext cx="10862441" cy="1008993"/>
          </a:xfrm>
        </p:spPr>
        <p:txBody>
          <a:bodyPr/>
          <a:lstStyle/>
          <a:p>
            <a:r>
              <a:rPr lang="uk-UA" dirty="0" smtClean="0">
                <a:latin typeface="Forum" panose="02000000000000000000" pitchFamily="2" charset="0"/>
              </a:rPr>
              <a:t>Я йду в Мистецький Арсенал</a:t>
            </a:r>
            <a:endParaRPr lang="ru-RU" dirty="0">
              <a:latin typeface="Forum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3269" y="6060280"/>
            <a:ext cx="4020207" cy="513940"/>
          </a:xfrm>
        </p:spPr>
        <p:txBody>
          <a:bodyPr/>
          <a:lstStyle/>
          <a:p>
            <a:r>
              <a:rPr lang="ru-RU" dirty="0" smtClean="0">
                <a:latin typeface="Forum" panose="02000000000000000000" pitchFamily="2" charset="0"/>
              </a:rPr>
              <a:t>   </a:t>
            </a:r>
            <a:r>
              <a:rPr lang="ru-RU" dirty="0" err="1" smtClean="0">
                <a:latin typeface="Forum" panose="02000000000000000000" pitchFamily="2" charset="0"/>
              </a:rPr>
              <a:t>вулиця</a:t>
            </a:r>
            <a:r>
              <a:rPr lang="ru-RU" dirty="0" smtClean="0">
                <a:latin typeface="Forum" panose="02000000000000000000" pitchFamily="2" charset="0"/>
              </a:rPr>
              <a:t> </a:t>
            </a:r>
            <a:r>
              <a:rPr lang="ru-RU" dirty="0" err="1" smtClean="0">
                <a:latin typeface="Forum" panose="02000000000000000000" pitchFamily="2" charset="0"/>
              </a:rPr>
              <a:t>Лаврська</a:t>
            </a:r>
            <a:r>
              <a:rPr lang="ru-RU" dirty="0" smtClean="0">
                <a:latin typeface="Forum" panose="02000000000000000000" pitchFamily="2" charset="0"/>
              </a:rPr>
              <a:t>, 10-12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9" y="1229711"/>
            <a:ext cx="7504386" cy="4556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3" y="5612524"/>
            <a:ext cx="1245476" cy="1245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48" y="6012984"/>
            <a:ext cx="2979218" cy="4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Я на території Мистецького арсеналу. Я бачу табличку «Вхід» і рухаюсь в її напрямку. Це вхід в павільйон, я заходжу сюди.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0054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682" y="6089376"/>
            <a:ext cx="2981202" cy="445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41" y="1879983"/>
            <a:ext cx="3157045" cy="4209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49" y="1879983"/>
            <a:ext cx="3126828" cy="41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Тут я бачу двері, </a:t>
            </a:r>
            <a:r>
              <a:rPr lang="uk-UA" dirty="0" smtClean="0">
                <a:latin typeface="Forum" panose="02000000000000000000" pitchFamily="2" charset="0"/>
              </a:rPr>
              <a:t>відчиняю їх і заходжу</a:t>
            </a:r>
            <a:r>
              <a:rPr lang="uk-UA" dirty="0" smtClean="0">
                <a:latin typeface="Forum" panose="02000000000000000000" pitchFamily="2" charset="0"/>
              </a:rPr>
              <a:t> </a:t>
            </a:r>
            <a:r>
              <a:rPr lang="uk-UA" dirty="0" smtClean="0">
                <a:latin typeface="Forum" panose="02000000000000000000" pitchFamily="2" charset="0"/>
              </a:rPr>
              <a:t>в </a:t>
            </a:r>
            <a:r>
              <a:rPr lang="uk-UA" dirty="0" smtClean="0">
                <a:latin typeface="Forum" panose="02000000000000000000" pitchFamily="2" charset="0"/>
              </a:rPr>
              <a:t>павільйон.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798" y="6013630"/>
            <a:ext cx="2981202" cy="445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39" y="1690688"/>
            <a:ext cx="3712122" cy="49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Тут потрібно одягнути маску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744" y="6044269"/>
            <a:ext cx="2981202" cy="445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1"/>
          <a:stretch/>
        </p:blipFill>
        <p:spPr>
          <a:xfrm>
            <a:off x="4286250" y="2176123"/>
            <a:ext cx="36195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44503" cy="20154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Forum" panose="02000000000000000000" pitchFamily="2" charset="0"/>
              </a:rPr>
              <a:t>Я </a:t>
            </a:r>
            <a:r>
              <a:rPr lang="ru-RU" dirty="0" err="1">
                <a:latin typeface="Forum" panose="02000000000000000000" pitchFamily="2" charset="0"/>
              </a:rPr>
              <a:t>проходжу</a:t>
            </a:r>
            <a:r>
              <a:rPr lang="ru-RU" dirty="0">
                <a:latin typeface="Forum" panose="02000000000000000000" pitchFamily="2" charset="0"/>
              </a:rPr>
              <a:t> в гардероб, де я </a:t>
            </a:r>
            <a:r>
              <a:rPr lang="ru-RU" dirty="0" err="1">
                <a:latin typeface="Forum" panose="02000000000000000000" pitchFamily="2" charset="0"/>
              </a:rPr>
              <a:t>здам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свій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верхній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одяг</a:t>
            </a:r>
            <a:r>
              <a:rPr lang="ru-RU" dirty="0">
                <a:latin typeface="Forum" panose="02000000000000000000" pitchFamily="2" charset="0"/>
              </a:rPr>
              <a:t>. 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>
                <a:latin typeface="Forum" panose="02000000000000000000" pitchFamily="2" charset="0"/>
              </a:rPr>
              <a:t>Я </a:t>
            </a:r>
            <a:r>
              <a:rPr lang="ru-RU" dirty="0" err="1">
                <a:latin typeface="Forum" panose="02000000000000000000" pitchFamily="2" charset="0"/>
              </a:rPr>
              <a:t>віддаю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свої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речі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працівнику</a:t>
            </a:r>
            <a:r>
              <a:rPr lang="ru-RU" dirty="0">
                <a:latin typeface="Forum" panose="02000000000000000000" pitchFamily="2" charset="0"/>
              </a:rPr>
              <a:t> гардеробу. 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 err="1">
                <a:latin typeface="Forum" panose="02000000000000000000" pitchFamily="2" charset="0"/>
              </a:rPr>
              <a:t>Мені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дадуть</a:t>
            </a:r>
            <a:r>
              <a:rPr lang="ru-RU" dirty="0">
                <a:latin typeface="Forum" panose="02000000000000000000" pitchFamily="2" charset="0"/>
              </a:rPr>
              <a:t> номерок, </a:t>
            </a:r>
            <a:r>
              <a:rPr lang="ru-RU" dirty="0" err="1">
                <a:latin typeface="Forum" panose="02000000000000000000" pitchFamily="2" charset="0"/>
              </a:rPr>
              <a:t>який</a:t>
            </a:r>
            <a:r>
              <a:rPr lang="ru-RU" dirty="0">
                <a:latin typeface="Forum" panose="02000000000000000000" pitchFamily="2" charset="0"/>
              </a:rPr>
              <a:t> я поверну в </a:t>
            </a:r>
            <a:r>
              <a:rPr lang="ru-RU" dirty="0" err="1" smtClean="0">
                <a:latin typeface="Forum" panose="02000000000000000000" pitchFamily="2" charset="0"/>
              </a:rPr>
              <a:t>кінці</a:t>
            </a:r>
            <a:r>
              <a:rPr lang="ru-RU" dirty="0" smtClean="0">
                <a:latin typeface="Forum" panose="02000000000000000000" pitchFamily="2" charset="0"/>
              </a:rPr>
              <a:t>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509" y="6013630"/>
            <a:ext cx="2981202" cy="445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93" y="2499725"/>
            <a:ext cx="2603094" cy="3470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78" y="2499725"/>
            <a:ext cx="2586776" cy="34490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88" y="2499725"/>
            <a:ext cx="2586777" cy="34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82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Forum" panose="02000000000000000000" pitchFamily="2" charset="0"/>
              </a:rPr>
              <a:t>В </a:t>
            </a:r>
            <a:r>
              <a:rPr lang="ru-RU" dirty="0" err="1">
                <a:latin typeface="Forum" panose="02000000000000000000" pitchFamily="2" charset="0"/>
              </a:rPr>
              <a:t>гардеробі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може</a:t>
            </a:r>
            <a:r>
              <a:rPr lang="ru-RU" dirty="0">
                <a:latin typeface="Forum" panose="02000000000000000000" pitchFamily="2" charset="0"/>
              </a:rPr>
              <a:t> бути </a:t>
            </a:r>
            <a:r>
              <a:rPr lang="ru-RU" dirty="0" err="1">
                <a:latin typeface="Forum" panose="02000000000000000000" pitchFamily="2" charset="0"/>
              </a:rPr>
              <a:t>черга</a:t>
            </a:r>
            <a:r>
              <a:rPr lang="ru-RU" dirty="0">
                <a:latin typeface="Forum" panose="02000000000000000000" pitchFamily="2" charset="0"/>
              </a:rPr>
              <a:t>. 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 err="1">
                <a:latin typeface="Forum" panose="02000000000000000000" pitchFamily="2" charset="0"/>
              </a:rPr>
              <a:t>Тоді</a:t>
            </a:r>
            <a:r>
              <a:rPr lang="ru-RU" dirty="0">
                <a:latin typeface="Forum" panose="02000000000000000000" pitchFamily="2" charset="0"/>
              </a:rPr>
              <a:t> я </a:t>
            </a:r>
            <a:r>
              <a:rPr lang="ru-RU" dirty="0" err="1">
                <a:latin typeface="Forum" panose="02000000000000000000" pitchFamily="2" charset="0"/>
              </a:rPr>
              <a:t>спокійно</a:t>
            </a:r>
            <a:r>
              <a:rPr lang="ru-RU" dirty="0">
                <a:latin typeface="Forum" panose="02000000000000000000" pitchFamily="2" charset="0"/>
              </a:rPr>
              <a:t> стою і </a:t>
            </a:r>
            <a:r>
              <a:rPr lang="ru-RU" dirty="0" err="1">
                <a:latin typeface="Forum" panose="02000000000000000000" pitchFamily="2" charset="0"/>
              </a:rPr>
              <a:t>чекаю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своєї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черги</a:t>
            </a:r>
            <a:r>
              <a:rPr lang="ru-RU" dirty="0">
                <a:latin typeface="Forum" panose="02000000000000000000" pitchFamily="2" charset="0"/>
              </a:rPr>
              <a:t>.</a:t>
            </a:r>
            <a:br>
              <a:rPr lang="ru-RU" dirty="0">
                <a:latin typeface="Forum" panose="02000000000000000000" pitchFamily="2" charset="0"/>
              </a:rPr>
            </a:b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0054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806" y="6089376"/>
            <a:ext cx="2981202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7930" t="42780" r="40873" b="13902"/>
          <a:stretch/>
        </p:blipFill>
        <p:spPr>
          <a:xfrm>
            <a:off x="3415862" y="2081048"/>
            <a:ext cx="5360276" cy="31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На інформаційній стінці адміністратор. Я можу звертатись до нього у разі необхідності.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0054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743" y="6089376"/>
            <a:ext cx="2981202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8"/>
          <a:stretch/>
        </p:blipFill>
        <p:spPr>
          <a:xfrm>
            <a:off x="3902622" y="2699791"/>
            <a:ext cx="4027433" cy="33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Якщо мені потрібно - можу взяти безкоштовно на прокат дитячий візок або візок для </a:t>
            </a:r>
            <a:r>
              <a:rPr lang="uk-UA" dirty="0" err="1" smtClean="0">
                <a:latin typeface="Forum" panose="02000000000000000000" pitchFamily="2" charset="0"/>
              </a:rPr>
              <a:t>маломобільних</a:t>
            </a:r>
            <a:r>
              <a:rPr lang="uk-UA" dirty="0" smtClean="0">
                <a:latin typeface="Forum" panose="02000000000000000000" pitchFamily="2" charset="0"/>
              </a:rPr>
              <a:t> людей.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682" y="6013630"/>
            <a:ext cx="2981202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91" y="1921987"/>
            <a:ext cx="3736231" cy="45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Я орієнтуюсь по навігаційним вказівникам. На них вказані назви локацій.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682" y="5918145"/>
            <a:ext cx="2981202" cy="445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81" y="1939159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На локації виставки є представник, який відповість </a:t>
            </a:r>
            <a:r>
              <a:rPr lang="uk-UA" dirty="0" smtClean="0">
                <a:latin typeface="Forum" panose="02000000000000000000" pitchFamily="2" charset="0"/>
              </a:rPr>
              <a:t>на мої </a:t>
            </a:r>
            <a:r>
              <a:rPr lang="uk-UA" dirty="0" smtClean="0">
                <a:latin typeface="Forum" panose="02000000000000000000" pitchFamily="2" charset="0"/>
              </a:rPr>
              <a:t>питання стосовно неї.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088" y="6013630"/>
            <a:ext cx="2981202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1" y="1916661"/>
            <a:ext cx="3507170" cy="467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На локації є дитячі зони, </a:t>
            </a:r>
            <a:r>
              <a:rPr lang="uk-UA" dirty="0" smtClean="0">
                <a:latin typeface="Forum" panose="02000000000000000000" pitchFamily="2" charset="0"/>
              </a:rPr>
              <a:t>тут </a:t>
            </a:r>
            <a:r>
              <a:rPr lang="uk-UA" dirty="0" smtClean="0">
                <a:latin typeface="Forum" panose="02000000000000000000" pitchFamily="2" charset="0"/>
              </a:rPr>
              <a:t>можна гратись.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978" y="5996973"/>
            <a:ext cx="2981202" cy="445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7650"/>
            <a:ext cx="1243692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16" y="1939159"/>
            <a:ext cx="3543863" cy="43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4952" y="283779"/>
            <a:ext cx="11148847" cy="589318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Forum" panose="02000000000000000000" pitchFamily="2" charset="0"/>
              </a:rPr>
              <a:t>Адреса: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smtClean="0">
                <a:latin typeface="Forum" panose="02000000000000000000" pitchFamily="2" charset="0"/>
              </a:rPr>
              <a:t> </a:t>
            </a:r>
            <a:r>
              <a:rPr lang="ru-RU" dirty="0" err="1" smtClean="0">
                <a:latin typeface="Forum" panose="02000000000000000000" pitchFamily="2" charset="0"/>
              </a:rPr>
              <a:t>Київ</a:t>
            </a:r>
            <a:r>
              <a:rPr lang="ru-RU" dirty="0" smtClean="0">
                <a:latin typeface="Forum" panose="02000000000000000000" pitchFamily="2" charset="0"/>
              </a:rPr>
              <a:t>, </a:t>
            </a:r>
            <a:r>
              <a:rPr lang="ru-RU" dirty="0" err="1" smtClean="0">
                <a:latin typeface="Forum" panose="02000000000000000000" pitchFamily="2" charset="0"/>
              </a:rPr>
              <a:t>вул</a:t>
            </a:r>
            <a:r>
              <a:rPr lang="ru-RU" dirty="0" smtClean="0">
                <a:latin typeface="Forum" panose="02000000000000000000" pitchFamily="2" charset="0"/>
              </a:rPr>
              <a:t>. </a:t>
            </a:r>
            <a:r>
              <a:rPr lang="ru-RU" dirty="0" err="1" smtClean="0">
                <a:latin typeface="Forum" panose="02000000000000000000" pitchFamily="2" charset="0"/>
              </a:rPr>
              <a:t>Лаврська</a:t>
            </a:r>
            <a:r>
              <a:rPr lang="ru-RU" dirty="0" smtClean="0">
                <a:latin typeface="Forum" panose="02000000000000000000" pitchFamily="2" charset="0"/>
              </a:rPr>
              <a:t>, </a:t>
            </a:r>
          </a:p>
          <a:p>
            <a:pPr marL="0" indent="0">
              <a:buNone/>
            </a:pP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smtClean="0">
                <a:latin typeface="Forum" panose="02000000000000000000" pitchFamily="2" charset="0"/>
              </a:rPr>
              <a:t>                </a:t>
            </a:r>
            <a:r>
              <a:rPr lang="uk-UA" dirty="0" smtClean="0">
                <a:latin typeface="Forum" panose="02000000000000000000" pitchFamily="2" charset="0"/>
              </a:rPr>
              <a:t>метро Арсенальна</a:t>
            </a:r>
          </a:p>
          <a:p>
            <a:pPr marL="0" indent="0">
              <a:buNone/>
            </a:pPr>
            <a:r>
              <a:rPr lang="uk-UA" dirty="0" smtClean="0">
                <a:latin typeface="Forum" panose="02000000000000000000" pitchFamily="2" charset="0"/>
              </a:rPr>
              <a:t>Телефон:   044 288 52 25</a:t>
            </a:r>
          </a:p>
          <a:p>
            <a:pPr marL="0" indent="0">
              <a:buNone/>
            </a:pPr>
            <a:r>
              <a:rPr lang="uk-UA" dirty="0" smtClean="0">
                <a:latin typeface="Forum" panose="02000000000000000000" pitchFamily="2" charset="0"/>
              </a:rPr>
              <a:t>    </a:t>
            </a:r>
          </a:p>
          <a:p>
            <a:pPr marL="0" indent="0">
              <a:buNone/>
            </a:pPr>
            <a:r>
              <a:rPr lang="uk-UA" dirty="0">
                <a:latin typeface="Forum" panose="02000000000000000000" pitchFamily="2" charset="0"/>
              </a:rPr>
              <a:t> </a:t>
            </a:r>
            <a:r>
              <a:rPr lang="uk-UA" dirty="0" smtClean="0">
                <a:latin typeface="Forum" panose="02000000000000000000" pitchFamily="2" charset="0"/>
              </a:rPr>
              <a:t>          </a:t>
            </a:r>
            <a:r>
              <a:rPr lang="ru-RU" dirty="0" smtClean="0">
                <a:latin typeface="Forum" panose="02000000000000000000" pitchFamily="2" charset="0"/>
              </a:rPr>
              <a:t>Час </a:t>
            </a:r>
            <a:r>
              <a:rPr lang="ru-RU" dirty="0" err="1" smtClean="0">
                <a:latin typeface="Forum" panose="02000000000000000000" pitchFamily="2" charset="0"/>
              </a:rPr>
              <a:t>найменшого</a:t>
            </a:r>
            <a:endParaRPr lang="ru-RU" dirty="0" smtClean="0">
              <a:latin typeface="Forum" panose="02000000000000000000" pitchFamily="2" charset="0"/>
            </a:endParaRPr>
          </a:p>
          <a:p>
            <a:pPr marL="0" indent="0">
              <a:buNone/>
            </a:pPr>
            <a:r>
              <a:rPr lang="ru-RU" dirty="0" smtClean="0">
                <a:latin typeface="Forum" panose="02000000000000000000" pitchFamily="2" charset="0"/>
              </a:rPr>
              <a:t>           потоку людей : </a:t>
            </a:r>
            <a:r>
              <a:rPr lang="ru-RU" dirty="0" err="1" smtClean="0">
                <a:latin typeface="Forum" panose="02000000000000000000" pitchFamily="2" charset="0"/>
              </a:rPr>
              <a:t>пн-пт</a:t>
            </a:r>
            <a:r>
              <a:rPr lang="ru-RU" dirty="0" smtClean="0">
                <a:latin typeface="Forum" panose="02000000000000000000" pitchFamily="2" charset="0"/>
              </a:rPr>
              <a:t> 11:00-12:00, 16:00-19:00</a:t>
            </a:r>
          </a:p>
          <a:p>
            <a:pPr marL="0" indent="0">
              <a:buNone/>
            </a:pP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smtClean="0">
                <a:latin typeface="Forum" panose="02000000000000000000" pitchFamily="2" charset="0"/>
              </a:rPr>
              <a:t>                                   </a:t>
            </a:r>
            <a:r>
              <a:rPr lang="ru-RU" dirty="0" err="1" smtClean="0">
                <a:latin typeface="Forum" panose="02000000000000000000" pitchFamily="2" charset="0"/>
              </a:rPr>
              <a:t>сб-нд</a:t>
            </a:r>
            <a:r>
              <a:rPr lang="ru-RU" dirty="0" smtClean="0">
                <a:latin typeface="Forum" panose="02000000000000000000" pitchFamily="2" charset="0"/>
              </a:rPr>
              <a:t> 17:00-19:00</a:t>
            </a:r>
          </a:p>
          <a:p>
            <a:pPr marL="0" indent="0">
              <a:buNone/>
            </a:pP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smtClean="0">
                <a:latin typeface="Forum" panose="02000000000000000000" pitchFamily="2" charset="0"/>
              </a:rPr>
              <a:t>          Час </a:t>
            </a:r>
            <a:r>
              <a:rPr lang="ru-RU" dirty="0" err="1" smtClean="0">
                <a:latin typeface="Forum" panose="02000000000000000000" pitchFamily="2" charset="0"/>
              </a:rPr>
              <a:t>найбільшого</a:t>
            </a:r>
            <a:endParaRPr lang="ru-RU" dirty="0" smtClean="0">
              <a:latin typeface="Forum" panose="02000000000000000000" pitchFamily="2" charset="0"/>
            </a:endParaRPr>
          </a:p>
          <a:p>
            <a:pPr marL="0" indent="0">
              <a:buNone/>
            </a:pPr>
            <a:r>
              <a:rPr lang="ru-RU" dirty="0" smtClean="0">
                <a:latin typeface="Forum" panose="02000000000000000000" pitchFamily="2" charset="0"/>
              </a:rPr>
              <a:t>           потоку людей:  </a:t>
            </a:r>
            <a:r>
              <a:rPr lang="ru-RU" dirty="0" err="1" smtClean="0">
                <a:latin typeface="Forum" panose="02000000000000000000" pitchFamily="2" charset="0"/>
              </a:rPr>
              <a:t>пн-пт</a:t>
            </a:r>
            <a:r>
              <a:rPr lang="ru-RU" dirty="0" smtClean="0">
                <a:latin typeface="Forum" panose="02000000000000000000" pitchFamily="2" charset="0"/>
              </a:rPr>
              <a:t> 12:00-16:00</a:t>
            </a:r>
          </a:p>
          <a:p>
            <a:pPr marL="0" indent="0">
              <a:buNone/>
            </a:pP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smtClean="0">
                <a:latin typeface="Forum" panose="02000000000000000000" pitchFamily="2" charset="0"/>
              </a:rPr>
              <a:t>                                   </a:t>
            </a:r>
            <a:r>
              <a:rPr lang="ru-RU" dirty="0" err="1" smtClean="0">
                <a:latin typeface="Forum" panose="02000000000000000000" pitchFamily="2" charset="0"/>
              </a:rPr>
              <a:t>сб-нд</a:t>
            </a:r>
            <a:r>
              <a:rPr lang="ru-RU" dirty="0" smtClean="0">
                <a:latin typeface="Forum" panose="02000000000000000000" pitchFamily="2" charset="0"/>
              </a:rPr>
              <a:t> 11:00-17:00</a:t>
            </a:r>
          </a:p>
          <a:p>
            <a:pPr marL="0" indent="0">
              <a:buNone/>
            </a:pP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47" y="2353462"/>
            <a:ext cx="335309" cy="7132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85" y="4192286"/>
            <a:ext cx="999831" cy="755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6" y="5614308"/>
            <a:ext cx="1243692" cy="1243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212" y="6013630"/>
            <a:ext cx="298120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Неосвітній простір. Зона для дітей 0-4 років. Тут можна гратись дітям з батьками.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744" y="6013630"/>
            <a:ext cx="2981202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73" y="2128829"/>
            <a:ext cx="2549469" cy="3399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2513"/>
            <a:ext cx="2549469" cy="33992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47" y="2128829"/>
            <a:ext cx="2513943" cy="33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latin typeface="Forum" panose="02000000000000000000" pitchFamily="2" charset="0"/>
              </a:rPr>
              <a:t>Кінопростір</a:t>
            </a:r>
            <a:r>
              <a:rPr lang="uk-UA" dirty="0" smtClean="0">
                <a:latin typeface="Forum" panose="02000000000000000000" pitchFamily="2" charset="0"/>
              </a:rPr>
              <a:t>. </a:t>
            </a:r>
            <a:r>
              <a:rPr lang="uk-UA" dirty="0" smtClean="0">
                <a:latin typeface="Forum" panose="02000000000000000000" pitchFamily="2" charset="0"/>
              </a:rPr>
              <a:t>Тут я можу </a:t>
            </a:r>
            <a:r>
              <a:rPr lang="uk-UA" dirty="0" smtClean="0">
                <a:latin typeface="Forum" panose="02000000000000000000" pitchFamily="2" charset="0"/>
              </a:rPr>
              <a:t>дивитись кіно. Розклад фільмів я побачу на фестивалі.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151" y="6013630"/>
            <a:ext cx="2981202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72" y="2076738"/>
            <a:ext cx="3286454" cy="43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Я можу слухати лекції в лекторії. З їх розкладом я ознайомлюсь в день фестивалю.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744" y="5949676"/>
            <a:ext cx="2981202" cy="445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34" y="1929178"/>
            <a:ext cx="2860784" cy="3814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81" y="1929178"/>
            <a:ext cx="2836504" cy="381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Сцена. Тут проходять виступи музичних гуртів. Я можу прийти сюди і послухати музику.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509" y="6013630"/>
            <a:ext cx="2981202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90" y="1833194"/>
            <a:ext cx="3302219" cy="44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>
                <a:latin typeface="Forum" panose="02000000000000000000" pitchFamily="2" charset="0"/>
              </a:rPr>
              <a:t>Бібліопростір</a:t>
            </a:r>
            <a:r>
              <a:rPr lang="uk-UA" dirty="0" smtClean="0">
                <a:latin typeface="Forum" panose="02000000000000000000" pitchFamily="2" charset="0"/>
              </a:rPr>
              <a:t>. Тут я можу обрати книжку і почитати її.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447" y="6013630"/>
            <a:ext cx="2981202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85" y="2096790"/>
            <a:ext cx="2937630" cy="39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Якщо я втомився – можу піти в кімнату тиші і відпочити.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744" y="6044269"/>
            <a:ext cx="2981202" cy="445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4946"/>
            <a:ext cx="1243692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22" y="2054883"/>
            <a:ext cx="2718895" cy="370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56" y="2054883"/>
            <a:ext cx="2781957" cy="37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Forum" panose="02000000000000000000" pitchFamily="2" charset="0"/>
              </a:rPr>
              <a:t>Якщо</a:t>
            </a:r>
            <a:r>
              <a:rPr lang="ru-RU" dirty="0" smtClean="0">
                <a:latin typeface="Forum" panose="02000000000000000000" pitchFamily="2" charset="0"/>
              </a:rPr>
              <a:t> я хочу </a:t>
            </a:r>
            <a:r>
              <a:rPr lang="ru-RU" dirty="0" err="1" smtClean="0">
                <a:latin typeface="Forum" panose="02000000000000000000" pitchFamily="2" charset="0"/>
              </a:rPr>
              <a:t>вийти</a:t>
            </a:r>
            <a:r>
              <a:rPr lang="ru-RU" dirty="0" smtClean="0">
                <a:latin typeface="Forum" panose="02000000000000000000" pitchFamily="2" charset="0"/>
              </a:rPr>
              <a:t> - </a:t>
            </a:r>
            <a:r>
              <a:rPr lang="ru-RU" dirty="0" err="1" smtClean="0">
                <a:latin typeface="Forum" panose="02000000000000000000" pitchFamily="2" charset="0"/>
              </a:rPr>
              <a:t>йду</a:t>
            </a:r>
            <a:r>
              <a:rPr lang="ru-RU" dirty="0" smtClean="0">
                <a:latin typeface="Forum" panose="02000000000000000000" pitchFamily="2" charset="0"/>
              </a:rPr>
              <a:t> </a:t>
            </a:r>
            <a:r>
              <a:rPr lang="ru-RU" dirty="0">
                <a:latin typeface="Forum" panose="02000000000000000000" pitchFamily="2" charset="0"/>
              </a:rPr>
              <a:t>в гардероб, </a:t>
            </a:r>
            <a:br>
              <a:rPr lang="ru-RU" dirty="0">
                <a:latin typeface="Forum" panose="02000000000000000000" pitchFamily="2" charset="0"/>
              </a:rPr>
            </a:br>
            <a:r>
              <a:rPr lang="ru-RU" dirty="0" err="1">
                <a:latin typeface="Forum" panose="02000000000000000000" pitchFamily="2" charset="0"/>
              </a:rPr>
              <a:t>повертаю</a:t>
            </a:r>
            <a:r>
              <a:rPr lang="ru-RU" dirty="0">
                <a:latin typeface="Forum" panose="02000000000000000000" pitchFamily="2" charset="0"/>
              </a:rPr>
              <a:t> номерок і забираю </a:t>
            </a:r>
            <a:r>
              <a:rPr lang="ru-RU" dirty="0" err="1">
                <a:latin typeface="Forum" panose="02000000000000000000" pitchFamily="2" charset="0"/>
              </a:rPr>
              <a:t>свої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речі</a:t>
            </a:r>
            <a:r>
              <a:rPr lang="ru-RU" dirty="0">
                <a:latin typeface="Forum" panose="02000000000000000000" pitchFamily="2" charset="0"/>
              </a:rPr>
              <a:t>.</a:t>
            </a:r>
            <a:br>
              <a:rPr lang="ru-RU" dirty="0">
                <a:latin typeface="Forum" panose="02000000000000000000" pitchFamily="2" charset="0"/>
              </a:rPr>
            </a:b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08" y="1745308"/>
            <a:ext cx="2860784" cy="3814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978" y="6013630"/>
            <a:ext cx="298120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>
                <a:latin typeface="Forum" panose="02000000000000000000" pitchFamily="2" charset="0"/>
              </a:rPr>
              <a:t>Якщо</a:t>
            </a:r>
            <a:r>
              <a:rPr lang="ru-RU" dirty="0">
                <a:latin typeface="Forum" panose="02000000000000000000" pitchFamily="2" charset="0"/>
              </a:rPr>
              <a:t> я хочу в туалет, </a:t>
            </a:r>
            <a:r>
              <a:rPr lang="ru-RU" dirty="0" err="1" smtClean="0">
                <a:latin typeface="Forum" panose="02000000000000000000" pitchFamily="2" charset="0"/>
              </a:rPr>
              <a:t>знаходжу</a:t>
            </a:r>
            <a:r>
              <a:rPr lang="ru-RU" dirty="0" smtClean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його</a:t>
            </a:r>
            <a:r>
              <a:rPr lang="ru-RU" dirty="0">
                <a:latin typeface="Forum" panose="02000000000000000000" pitchFamily="2" charset="0"/>
              </a:rPr>
              <a:t> по </a:t>
            </a:r>
            <a:r>
              <a:rPr lang="ru-RU" dirty="0" err="1">
                <a:latin typeface="Forum" panose="02000000000000000000" pitchFamily="2" charset="0"/>
              </a:rPr>
              <a:t>вказівним</a:t>
            </a:r>
            <a:r>
              <a:rPr lang="ru-RU" dirty="0">
                <a:latin typeface="Forum" panose="02000000000000000000" pitchFamily="2" charset="0"/>
              </a:rPr>
              <a:t> знакам </a:t>
            </a:r>
            <a:r>
              <a:rPr lang="ru-RU" dirty="0" err="1">
                <a:latin typeface="Forum" panose="02000000000000000000" pitchFamily="2" charset="0"/>
              </a:rPr>
              <a:t>або</a:t>
            </a:r>
            <a:r>
              <a:rPr lang="ru-RU" dirty="0">
                <a:latin typeface="Forum" panose="02000000000000000000" pitchFamily="2" charset="0"/>
              </a:rPr>
              <a:t> на </a:t>
            </a:r>
            <a:r>
              <a:rPr lang="ru-RU" dirty="0" err="1">
                <a:latin typeface="Forum" panose="02000000000000000000" pitchFamily="2" charset="0"/>
              </a:rPr>
              <a:t>карті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smtClean="0">
                <a:latin typeface="Forum" panose="02000000000000000000" pitchFamily="2" charset="0"/>
              </a:rPr>
              <a:t>і </a:t>
            </a:r>
            <a:r>
              <a:rPr lang="ru-RU" dirty="0" err="1" smtClean="0">
                <a:latin typeface="Forum" panose="02000000000000000000" pitchFamily="2" charset="0"/>
              </a:rPr>
              <a:t>йду</a:t>
            </a:r>
            <a:r>
              <a:rPr lang="ru-RU" dirty="0" smtClean="0">
                <a:latin typeface="Forum" panose="02000000000000000000" pitchFamily="2" charset="0"/>
              </a:rPr>
              <a:t> </a:t>
            </a:r>
            <a:r>
              <a:rPr lang="ru-RU" dirty="0" err="1" smtClean="0">
                <a:latin typeface="Forum" panose="02000000000000000000" pitchFamily="2" charset="0"/>
              </a:rPr>
              <a:t>туди</a:t>
            </a:r>
            <a:r>
              <a:rPr lang="ru-RU" dirty="0" smtClean="0">
                <a:latin typeface="Forum" panose="02000000000000000000" pitchFamily="2" charset="0"/>
              </a:rPr>
              <a:t>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040" y="6013630"/>
            <a:ext cx="2981202" cy="445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7940" r="11356" b="10894"/>
          <a:stretch/>
        </p:blipFill>
        <p:spPr>
          <a:xfrm>
            <a:off x="2238704" y="2014772"/>
            <a:ext cx="2554013" cy="3265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69"/>
          <a:stretch/>
        </p:blipFill>
        <p:spPr>
          <a:xfrm>
            <a:off x="6996471" y="2014773"/>
            <a:ext cx="2448942" cy="32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Я мию руки. Якщо звук сушарки мене лякає – я витираю руки паперовим рушником.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040" y="6013630"/>
            <a:ext cx="2981202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5718"/>
            <a:ext cx="2350170" cy="3133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2"/>
          <a:stretch/>
        </p:blipFill>
        <p:spPr>
          <a:xfrm>
            <a:off x="4409418" y="2085717"/>
            <a:ext cx="2577005" cy="3133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71" y="2085717"/>
            <a:ext cx="2350170" cy="31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Я виходжу з Мистецького арсеналу.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509" y="6013630"/>
            <a:ext cx="2981202" cy="445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5" b="2979"/>
          <a:stretch/>
        </p:blipFill>
        <p:spPr>
          <a:xfrm>
            <a:off x="1243693" y="1776839"/>
            <a:ext cx="2552514" cy="3672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18" y="1776839"/>
            <a:ext cx="2754697" cy="3672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26" y="1776840"/>
            <a:ext cx="2813488" cy="36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673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З виставками і їх програмами я можу ознайомитись на сайті Мистецького Арсеналу:</a:t>
            </a:r>
            <a:br>
              <a:rPr lang="uk-UA" dirty="0" smtClean="0">
                <a:latin typeface="Forum" panose="02000000000000000000" pitchFamily="2" charset="0"/>
              </a:rPr>
            </a:br>
            <a:r>
              <a:rPr lang="en-US" dirty="0" smtClean="0">
                <a:latin typeface="Forum" panose="02000000000000000000" pitchFamily="2" charset="0"/>
              </a:rPr>
              <a:t>https://artarsenal.in.ua/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841" r="1043" b="10798"/>
          <a:stretch/>
        </p:blipFill>
        <p:spPr>
          <a:xfrm>
            <a:off x="2266638" y="2049518"/>
            <a:ext cx="7658723" cy="3279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274" y="6013630"/>
            <a:ext cx="298120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4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Квиток можна придбати онлайн на сайті або на касі в Мистецькому Арсеналі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1" t="15535" r="34640" b="20521"/>
          <a:stretch/>
        </p:blipFill>
        <p:spPr>
          <a:xfrm>
            <a:off x="3452649" y="2317530"/>
            <a:ext cx="4808482" cy="2790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558" y="6013630"/>
            <a:ext cx="298120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У мене є мапа і я можу орієнтуватись по ній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87" t="13479" r="30173" b="5363"/>
          <a:stretch/>
        </p:blipFill>
        <p:spPr>
          <a:xfrm>
            <a:off x="3925614" y="1794118"/>
            <a:ext cx="3704895" cy="4149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509" y="6013630"/>
            <a:ext cx="298120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Якщо мені тривожно, я йду в зелену зону (зона відпочинку).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20" t="14203" r="32617" b="6089"/>
          <a:stretch/>
        </p:blipFill>
        <p:spPr>
          <a:xfrm>
            <a:off x="4180489" y="1690688"/>
            <a:ext cx="3831021" cy="4708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978" y="6013630"/>
            <a:ext cx="298120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891"/>
            <a:ext cx="10515600" cy="1548798"/>
          </a:xfrm>
        </p:spPr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В Мистецькому Арсеналі я:</a:t>
            </a:r>
            <a:endParaRPr lang="ru-RU" dirty="0">
              <a:latin typeface="Forum" panose="02000000000000000000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415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Forum" panose="02000000000000000000" pitchFamily="2" charset="0"/>
              </a:rPr>
              <a:t>         Говорю тихо                                                     Не кричу</a:t>
            </a:r>
          </a:p>
          <a:p>
            <a:pPr marL="0" indent="0">
              <a:buNone/>
            </a:pPr>
            <a:endParaRPr lang="uk-UA" dirty="0">
              <a:latin typeface="Forum" panose="02000000000000000000" pitchFamily="2" charset="0"/>
            </a:endParaRPr>
          </a:p>
          <a:p>
            <a:pPr marL="0" indent="0">
              <a:buNone/>
            </a:pPr>
            <a:endParaRPr lang="uk-UA" dirty="0" smtClean="0">
              <a:latin typeface="Forum" panose="02000000000000000000" pitchFamily="2" charset="0"/>
            </a:endParaRPr>
          </a:p>
          <a:p>
            <a:pPr marL="0" indent="0">
              <a:buNone/>
            </a:pPr>
            <a:endParaRPr lang="uk-UA" dirty="0">
              <a:latin typeface="Forum" panose="02000000000000000000" pitchFamily="2" charset="0"/>
            </a:endParaRPr>
          </a:p>
          <a:p>
            <a:pPr marL="0" indent="0">
              <a:buNone/>
            </a:pPr>
            <a:endParaRPr lang="uk-UA" dirty="0" smtClean="0">
              <a:latin typeface="Forum" panose="02000000000000000000" pitchFamily="2" charset="0"/>
            </a:endParaRPr>
          </a:p>
          <a:p>
            <a:pPr marL="0" indent="0">
              <a:buNone/>
            </a:pPr>
            <a:r>
              <a:rPr lang="uk-UA" dirty="0" smtClean="0">
                <a:latin typeface="Forum" panose="02000000000000000000" pitchFamily="2" charset="0"/>
              </a:rPr>
              <a:t>   Не торкаюсь предметів                                           Не смічу</a:t>
            </a:r>
          </a:p>
          <a:p>
            <a:pPr marL="0" indent="0">
              <a:buNone/>
            </a:pPr>
            <a:endParaRPr lang="uk-UA" dirty="0">
              <a:latin typeface="Forum" panose="02000000000000000000" pitchFamily="2" charset="0"/>
            </a:endParaRPr>
          </a:p>
          <a:p>
            <a:pPr marL="0" indent="0">
              <a:buNone/>
            </a:pPr>
            <a:endParaRPr lang="uk-UA" dirty="0" smtClean="0">
              <a:latin typeface="Forum" panose="02000000000000000000" pitchFamily="2" charset="0"/>
            </a:endParaRPr>
          </a:p>
          <a:p>
            <a:pPr marL="0" indent="0">
              <a:buNone/>
            </a:pPr>
            <a:endParaRPr lang="uk-UA" dirty="0">
              <a:latin typeface="Forum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14" y="2180296"/>
            <a:ext cx="1529255" cy="1529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075" y="2087317"/>
            <a:ext cx="2177875" cy="1529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2" y="4306779"/>
            <a:ext cx="1945807" cy="1760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98" y="4306779"/>
            <a:ext cx="1999428" cy="19994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45109"/>
            <a:ext cx="1243692" cy="12436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3142" y="6223767"/>
            <a:ext cx="298120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373" y="207469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Forum" panose="02000000000000000000" pitchFamily="2" charset="0"/>
              </a:rPr>
              <a:t>Я </a:t>
            </a:r>
            <a:r>
              <a:rPr lang="ru-RU" dirty="0" err="1" smtClean="0">
                <a:latin typeface="Forum" panose="02000000000000000000" pitchFamily="2" charset="0"/>
              </a:rPr>
              <a:t>заходжу</a:t>
            </a:r>
            <a:r>
              <a:rPr lang="ru-RU" dirty="0" smtClean="0">
                <a:latin typeface="Forum" panose="02000000000000000000" pitchFamily="2" charset="0"/>
              </a:rPr>
              <a:t> через </a:t>
            </a:r>
            <a:r>
              <a:rPr lang="ru-RU" dirty="0" err="1" smtClean="0">
                <a:latin typeface="Forum" panose="02000000000000000000" pitchFamily="2" charset="0"/>
              </a:rPr>
              <a:t>головний</a:t>
            </a:r>
            <a:r>
              <a:rPr lang="ru-RU" dirty="0" smtClean="0">
                <a:latin typeface="Forum" panose="02000000000000000000" pitchFamily="2" charset="0"/>
              </a:rPr>
              <a:t> </a:t>
            </a:r>
            <a:r>
              <a:rPr lang="ru-RU" dirty="0" err="1" smtClean="0">
                <a:latin typeface="Forum" panose="02000000000000000000" pitchFamily="2" charset="0"/>
              </a:rPr>
              <a:t>вх</a:t>
            </a:r>
            <a:r>
              <a:rPr lang="uk-UA" dirty="0" smtClean="0">
                <a:latin typeface="Forum" panose="02000000000000000000" pitchFamily="2" charset="0"/>
              </a:rPr>
              <a:t>ід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212" y="6013630"/>
            <a:ext cx="2981202" cy="4450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36" y="1235912"/>
            <a:ext cx="3917074" cy="52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Forum" panose="02000000000000000000" pitchFamily="2" charset="0"/>
              </a:rPr>
              <a:t>Я заходжу в середину.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Охоронець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сканує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>
                <a:latin typeface="Forum" panose="02000000000000000000" pitchFamily="2" charset="0"/>
              </a:rPr>
              <a:t>мій</a:t>
            </a:r>
            <a:r>
              <a:rPr lang="ru-RU" dirty="0">
                <a:latin typeface="Forum" panose="02000000000000000000" pitchFamily="2" charset="0"/>
              </a:rPr>
              <a:t> квиток </a:t>
            </a:r>
            <a:r>
              <a:rPr lang="ru-RU" dirty="0" err="1">
                <a:latin typeface="Forum" panose="02000000000000000000" pitchFamily="2" charset="0"/>
              </a:rPr>
              <a:t>спеціальним</a:t>
            </a:r>
            <a:r>
              <a:rPr lang="ru-RU" dirty="0">
                <a:latin typeface="Forum" panose="02000000000000000000" pitchFamily="2" charset="0"/>
              </a:rPr>
              <a:t> </a:t>
            </a:r>
            <a:r>
              <a:rPr lang="ru-RU" dirty="0" err="1" smtClean="0">
                <a:latin typeface="Forum" panose="02000000000000000000" pitchFamily="2" charset="0"/>
              </a:rPr>
              <a:t>пристроєм</a:t>
            </a:r>
            <a:r>
              <a:rPr lang="ru-RU" dirty="0" smtClean="0">
                <a:latin typeface="Forum" panose="02000000000000000000" pitchFamily="2" charset="0"/>
              </a:rPr>
              <a:t>.</a:t>
            </a:r>
            <a:endParaRPr lang="ru-RU" dirty="0">
              <a:latin typeface="Forum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021" y="6099305"/>
            <a:ext cx="2981202" cy="445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4308"/>
            <a:ext cx="1243692" cy="1243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01" y="2079098"/>
            <a:ext cx="3015155" cy="4020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97" y="2079098"/>
            <a:ext cx="2974906" cy="39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444</Words>
  <Application>Microsoft Office PowerPoint</Application>
  <PresentationFormat>Широкоэкранный</PresentationFormat>
  <Paragraphs>48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Forum</vt:lpstr>
      <vt:lpstr>Тема Office</vt:lpstr>
      <vt:lpstr>Я йду в Мистецький Арсенал</vt:lpstr>
      <vt:lpstr>Презентация PowerPoint</vt:lpstr>
      <vt:lpstr>З виставками і їх програмами я можу ознайомитись на сайті Мистецького Арсеналу: https://artarsenal.in.ua/</vt:lpstr>
      <vt:lpstr>Квиток можна придбати онлайн на сайті або на касі в Мистецькому Арсеналі</vt:lpstr>
      <vt:lpstr>У мене є мапа і я можу орієнтуватись по ній</vt:lpstr>
      <vt:lpstr>Якщо мені тривожно, я йду в зелену зону (зона відпочинку).</vt:lpstr>
      <vt:lpstr>В Мистецькому Арсеналі я:</vt:lpstr>
      <vt:lpstr>Я заходжу через головний вхід</vt:lpstr>
      <vt:lpstr>Я заходжу в середину. Охоронець сканує мій квиток спеціальним пристроєм.</vt:lpstr>
      <vt:lpstr>Я на території Мистецького арсеналу. Я бачу табличку «Вхід» і рухаюсь в її напрямку. Це вхід в павільйон, я заходжу сюди.</vt:lpstr>
      <vt:lpstr>Тут я бачу двері, відчиняю їх і заходжу в павільйон.</vt:lpstr>
      <vt:lpstr>Тут потрібно одягнути маску</vt:lpstr>
      <vt:lpstr>Я проходжу в гардероб, де я здам свій верхній одяг.  Я віддаю свої речі працівнику гардеробу.  Мені дадуть номерок, який я поверну в кінці.</vt:lpstr>
      <vt:lpstr>В гардеробі може бути черга.  Тоді я спокійно стою і чекаю своєї черги. </vt:lpstr>
      <vt:lpstr>На інформаційній стінці адміністратор. Я можу звертатись до нього у разі необхідності.</vt:lpstr>
      <vt:lpstr>Якщо мені потрібно - можу взяти безкоштовно на прокат дитячий візок або візок для маломобільних людей.</vt:lpstr>
      <vt:lpstr>Я орієнтуюсь по навігаційним вказівникам. На них вказані назви локацій.</vt:lpstr>
      <vt:lpstr>На локації виставки є представник, який відповість на мої питання стосовно неї.</vt:lpstr>
      <vt:lpstr>На локації є дитячі зони, тут можна гратись.</vt:lpstr>
      <vt:lpstr>Неосвітній простір. Зона для дітей 0-4 років. Тут можна гратись дітям з батьками.</vt:lpstr>
      <vt:lpstr>Кінопростір. Тут я можу дивитись кіно. Розклад фільмів я побачу на фестивалі.</vt:lpstr>
      <vt:lpstr>Я можу слухати лекції в лекторії. З їх розкладом я ознайомлюсь в день фестивалю.</vt:lpstr>
      <vt:lpstr>Сцена. Тут проходять виступи музичних гуртів. Я можу прийти сюди і послухати музику.</vt:lpstr>
      <vt:lpstr>Бібліопростір. Тут я можу обрати книжку і почитати її.</vt:lpstr>
      <vt:lpstr>Якщо я втомився – можу піти в кімнату тиші і відпочити.</vt:lpstr>
      <vt:lpstr>Якщо я хочу вийти - йду в гардероб,  повертаю номерок і забираю свої речі. </vt:lpstr>
      <vt:lpstr>Якщо я хочу в туалет, знаходжу його по вказівним знакам або на карті і йду туди.</vt:lpstr>
      <vt:lpstr>Я мию руки. Якщо звук сушарки мене лякає – я витираю руки паперовим рушником.</vt:lpstr>
      <vt:lpstr>Я виходжу з Мистецького арсеналу.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йду в Мистецький Арсенал</dc:title>
  <dc:creator>Admin</dc:creator>
  <cp:lastModifiedBy>Admin</cp:lastModifiedBy>
  <cp:revision>18</cp:revision>
  <dcterms:created xsi:type="dcterms:W3CDTF">2021-09-27T20:01:56Z</dcterms:created>
  <dcterms:modified xsi:type="dcterms:W3CDTF">2021-09-30T13:04:51Z</dcterms:modified>
</cp:coreProperties>
</file>